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4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0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7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55D6-7936-4CAA-A572-91691246F91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6885-7362-43C7-8340-B9788EE2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2819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UŽDUOTIS.</a:t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PERSKAITYKIME ŽODĮ.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411760" y="3068960"/>
            <a:ext cx="4680521" cy="33843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76703"/>
            <a:ext cx="4385122" cy="315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86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987824" y="2924944"/>
            <a:ext cx="3600400" cy="3096344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4752528" cy="1470025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NA  MO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318123" cy="284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774677" y="2693307"/>
            <a:ext cx="4032448" cy="3600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1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699792" y="2708920"/>
            <a:ext cx="4176464" cy="3528392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2339752" y="836712"/>
            <a:ext cx="4680520" cy="1470025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MA  NO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2780928"/>
            <a:ext cx="3928467" cy="33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411760" y="2552093"/>
            <a:ext cx="4536504" cy="3816424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051498" y="2801844"/>
            <a:ext cx="3464718" cy="3240360"/>
          </a:xfr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Antraštė 1"/>
          <p:cNvSpPr>
            <a:spLocks noGrp="1"/>
          </p:cNvSpPr>
          <p:nvPr>
            <p:ph type="ctrTitle"/>
          </p:nvPr>
        </p:nvSpPr>
        <p:spPr>
          <a:xfrm>
            <a:off x="2555776" y="764704"/>
            <a:ext cx="4536504" cy="1470025"/>
          </a:xfr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O  NĖ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3160018" cy="299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771800" y="2564904"/>
            <a:ext cx="4104456" cy="3600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3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275856" y="2780928"/>
            <a:ext cx="2880320" cy="3672408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2339752" y="764704"/>
            <a:ext cx="4320480" cy="1470025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PU  MA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52515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3131840" y="2636912"/>
            <a:ext cx="3384376" cy="39604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55776" y="2708920"/>
            <a:ext cx="3816424" cy="3600400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2411760" y="620688"/>
            <a:ext cx="4176464" cy="1470025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  MĖ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10877"/>
            <a:ext cx="3528392" cy="338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339752" y="2492896"/>
            <a:ext cx="4320480" cy="40324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267744" y="2636912"/>
            <a:ext cx="4392488" cy="3672408"/>
          </a:xfr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2339752" y="548680"/>
            <a:ext cx="4176464" cy="1470025"/>
          </a:xfr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PU  PA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34533"/>
            <a:ext cx="4139861" cy="33123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Stačiakampis 4"/>
          <p:cNvSpPr/>
          <p:nvPr/>
        </p:nvSpPr>
        <p:spPr>
          <a:xfrm>
            <a:off x="2141430" y="2474493"/>
            <a:ext cx="4680520" cy="4032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296744" cy="2952328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2555776" y="836712"/>
            <a:ext cx="3528392" cy="1470025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I  MI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984156" cy="27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1187624" y="2924944"/>
            <a:ext cx="6696744" cy="3456384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75471" y="1700808"/>
            <a:ext cx="8064896" cy="474165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Sugalvokit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mums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vardus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539551" y="260649"/>
            <a:ext cx="8093033" cy="1296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ŠAUNUOLIAI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243">
            <a:off x="994445" y="2424081"/>
            <a:ext cx="1152128" cy="166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945">
            <a:off x="2398023" y="3151975"/>
            <a:ext cx="1142116" cy="15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67" y="2987870"/>
            <a:ext cx="1126909" cy="15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169">
            <a:off x="5772555" y="3012405"/>
            <a:ext cx="1126908" cy="148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297">
            <a:off x="7226969" y="2504091"/>
            <a:ext cx="1126910" cy="152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888">
            <a:off x="1124702" y="4676466"/>
            <a:ext cx="1126910" cy="15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679">
            <a:off x="4988227" y="4661762"/>
            <a:ext cx="1126908" cy="151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307">
            <a:off x="3134029" y="4635515"/>
            <a:ext cx="1126908" cy="152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244">
            <a:off x="6893510" y="4540816"/>
            <a:ext cx="1126908" cy="152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7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06690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PERSKAITYK IR PASITIKRINK.</a:t>
            </a:r>
            <a:b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Užduotį reikia  atlikti </a:t>
            </a:r>
            <a:b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darbiniame lape.</a:t>
            </a:r>
            <a:b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Perskaityk žodį,</a:t>
            </a:r>
            <a:b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aktyvuok figūrą ir ją nutempk.</a:t>
            </a:r>
            <a:b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Baigus skaityti uždarant langą spustelti </a:t>
            </a:r>
            <a:r>
              <a:rPr lang="lt-L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mygtuką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6660232" y="5618740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Neįrašyti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2129666"/>
            <a:ext cx="4104456" cy="240369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788024" y="1988840"/>
            <a:ext cx="3744416" cy="23762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49858"/>
            <a:ext cx="35283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4806026" y="1841921"/>
            <a:ext cx="3780420" cy="26926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076056" y="2276872"/>
            <a:ext cx="3456384" cy="2376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3814192" cy="237869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AM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0131" y="1808822"/>
            <a:ext cx="2088232" cy="3312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Stačiakampis 4"/>
          <p:cNvSpPr/>
          <p:nvPr/>
        </p:nvSpPr>
        <p:spPr>
          <a:xfrm>
            <a:off x="4788024" y="1916832"/>
            <a:ext cx="3764921" cy="2808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860032" y="1628800"/>
            <a:ext cx="3384376" cy="30243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755576" y="1895495"/>
            <a:ext cx="3600400" cy="261893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EI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096344" cy="27416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Stačiakampis 4"/>
          <p:cNvSpPr/>
          <p:nvPr/>
        </p:nvSpPr>
        <p:spPr>
          <a:xfrm>
            <a:off x="4734018" y="1607463"/>
            <a:ext cx="3636404" cy="3072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3382144" cy="252271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9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5220072" y="2060848"/>
            <a:ext cx="2736304" cy="2520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5415"/>
            <a:ext cx="236961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ačiakampis 6"/>
          <p:cNvSpPr/>
          <p:nvPr/>
        </p:nvSpPr>
        <p:spPr>
          <a:xfrm>
            <a:off x="4572000" y="1817404"/>
            <a:ext cx="3816424" cy="3024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860032" y="2276872"/>
            <a:ext cx="3672408" cy="27363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3456384" cy="24482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9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24" y="2420888"/>
            <a:ext cx="34228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4624796" y="2024844"/>
            <a:ext cx="4104456" cy="3240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611188" y="2133600"/>
            <a:ext cx="3600772" cy="259154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ntraštė 1"/>
          <p:cNvSpPr>
            <a:spLocks noGrp="1"/>
          </p:cNvSpPr>
          <p:nvPr>
            <p:ph type="subTitle" idx="1"/>
          </p:nvPr>
        </p:nvSpPr>
        <p:spPr>
          <a:xfrm>
            <a:off x="4932040" y="2132856"/>
            <a:ext cx="3744416" cy="25922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72" y="2254043"/>
            <a:ext cx="34089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4621490" y="1894003"/>
            <a:ext cx="4320480" cy="309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915816" y="2823544"/>
            <a:ext cx="3356359" cy="3600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Antraštė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489647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lt-LT" sz="9600" b="1" dirty="0" smtClean="0">
                <a:latin typeface="Times New Roman" pitchFamily="18" charset="0"/>
                <a:cs typeface="Times New Roman" pitchFamily="18" charset="0"/>
              </a:rPr>
              <a:t>MA  MA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024336" cy="33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591780" y="2636912"/>
            <a:ext cx="3960440" cy="3960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3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Srau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</Words>
  <Application>Microsoft Office PowerPoint</Application>
  <PresentationFormat>Demonstracija ekrane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Office tema</vt:lpstr>
      <vt:lpstr>UŽDUOTIS. PERSKAITYKIME ŽODĮ.</vt:lpstr>
      <vt:lpstr>PERSKAITYK IR PASITIKRINK.  Užduotį reikia  atlikti  darbiniame lape.  Perskaityk žodį, aktyvuok figūrą ir ją nutempk. Baigus skaityti uždarant langą spustelti mygtuką </vt:lpstr>
      <vt:lpstr>NE</vt:lpstr>
      <vt:lpstr>AM</vt:lpstr>
      <vt:lpstr>EI</vt:lpstr>
      <vt:lpstr>UI</vt:lpstr>
      <vt:lpstr>OI</vt:lpstr>
      <vt:lpstr>AI</vt:lpstr>
      <vt:lpstr>MA  MA</vt:lpstr>
      <vt:lpstr>NA  MO</vt:lpstr>
      <vt:lpstr>MA  NO</vt:lpstr>
      <vt:lpstr>O  NĖ</vt:lpstr>
      <vt:lpstr>PU  MA</vt:lpstr>
      <vt:lpstr>Ė  MĖ</vt:lpstr>
      <vt:lpstr>PU  PA</vt:lpstr>
      <vt:lpstr>I  MI</vt:lpstr>
      <vt:lpstr>ŠAUNUOLIAI!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UŽDUOTIS. PERSKAITYK ŽODĮ</dc:title>
  <dc:creator>Windows User</dc:creator>
  <cp:lastModifiedBy>Windows User</cp:lastModifiedBy>
  <cp:revision>48</cp:revision>
  <dcterms:created xsi:type="dcterms:W3CDTF">2021-09-26T19:28:16Z</dcterms:created>
  <dcterms:modified xsi:type="dcterms:W3CDTF">2023-02-11T21:59:56Z</dcterms:modified>
</cp:coreProperties>
</file>