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59" r:id="rId4"/>
    <p:sldId id="290" r:id="rId5"/>
    <p:sldId id="257" r:id="rId6"/>
    <p:sldId id="266" r:id="rId7"/>
    <p:sldId id="267" r:id="rId8"/>
    <p:sldId id="258" r:id="rId9"/>
    <p:sldId id="271" r:id="rId10"/>
    <p:sldId id="272" r:id="rId11"/>
    <p:sldId id="261" r:id="rId12"/>
    <p:sldId id="297" r:id="rId13"/>
    <p:sldId id="278" r:id="rId14"/>
    <p:sldId id="300" r:id="rId15"/>
    <p:sldId id="264" r:id="rId16"/>
    <p:sldId id="292" r:id="rId17"/>
    <p:sldId id="275" r:id="rId18"/>
    <p:sldId id="291" r:id="rId19"/>
    <p:sldId id="280" r:id="rId20"/>
    <p:sldId id="276" r:id="rId21"/>
    <p:sldId id="296" r:id="rId22"/>
    <p:sldId id="295" r:id="rId23"/>
    <p:sldId id="298" r:id="rId24"/>
    <p:sldId id="294" r:id="rId25"/>
    <p:sldId id="277" r:id="rId26"/>
    <p:sldId id="281" r:id="rId27"/>
    <p:sldId id="301" r:id="rId28"/>
    <p:sldId id="273" r:id="rId29"/>
    <p:sldId id="262" r:id="rId30"/>
    <p:sldId id="269" r:id="rId31"/>
    <p:sldId id="263" r:id="rId32"/>
    <p:sldId id="270" r:id="rId33"/>
    <p:sldId id="274" r:id="rId34"/>
    <p:sldId id="285" r:id="rId35"/>
    <p:sldId id="299" r:id="rId36"/>
    <p:sldId id="28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6" autoAdjust="0"/>
    <p:restoredTop sz="94660"/>
  </p:normalViewPr>
  <p:slideViewPr>
    <p:cSldViewPr>
      <p:cViewPr varScale="1">
        <p:scale>
          <a:sx n="63" d="100"/>
          <a:sy n="63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6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1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8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6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2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1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7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2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3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cNhMv4YCy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3384376"/>
          </a:xfrm>
          <a:blipFill>
            <a:blip r:embed="rId2"/>
            <a:tile tx="0" ty="0" sx="100000" sy="100000" flip="none" algn="tl"/>
          </a:blipFill>
          <a:ln w="762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4900" b="1" dirty="0" smtClean="0">
                <a:latin typeface="Times New Roman" pitchFamily="18" charset="0"/>
                <a:cs typeface="Times New Roman" pitchFamily="18" charset="0"/>
              </a:rPr>
              <a:t>PASKAITYKIME ŽODŽIUS.</a:t>
            </a: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TRISKIEMENIAI </a:t>
            </a:r>
            <a:r>
              <a:rPr lang="lt-LT" sz="4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ŽODŽIAI.</a:t>
            </a:r>
            <a:r>
              <a:rPr lang="lt-LT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b="1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tačiakampis 2"/>
          <p:cNvSpPr/>
          <p:nvPr/>
        </p:nvSpPr>
        <p:spPr>
          <a:xfrm>
            <a:off x="2267744" y="5373216"/>
            <a:ext cx="5098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Parengė pradinių </a:t>
            </a:r>
            <a:r>
              <a:rPr lang="lt-LT" b="1" dirty="0">
                <a:latin typeface="Times New Roman" pitchFamily="18" charset="0"/>
                <a:cs typeface="Times New Roman" pitchFamily="18" charset="0"/>
              </a:rPr>
              <a:t>klasių mokytoja Dalia Šaltenytė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60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05646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2627784" y="5013176"/>
            <a:ext cx="3294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https://lt.wikipedia.org/wiki/Septynta%C5%A1k%C4%97_boru%C5%BE%C4%97</a:t>
            </a:r>
          </a:p>
        </p:txBody>
      </p:sp>
      <p:sp>
        <p:nvSpPr>
          <p:cNvPr id="8" name="Struktūrinė schema: rengimas 7"/>
          <p:cNvSpPr/>
          <p:nvPr/>
        </p:nvSpPr>
        <p:spPr>
          <a:xfrm>
            <a:off x="1349388" y="1739022"/>
            <a:ext cx="6840760" cy="400421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boružė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57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639695" cy="272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2771800" y="4581128"/>
            <a:ext cx="36724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https://ru.skelbiu.lt/skelbimai/parduodama-pusantru-metu-ozkele-55875749.html</a:t>
            </a:r>
          </a:p>
        </p:txBody>
      </p:sp>
      <p:sp>
        <p:nvSpPr>
          <p:cNvPr id="8" name="Struktūrinė schema: rengimas 7"/>
          <p:cNvSpPr/>
          <p:nvPr/>
        </p:nvSpPr>
        <p:spPr>
          <a:xfrm>
            <a:off x="1349388" y="1484784"/>
            <a:ext cx="6840760" cy="400421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ožkelė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40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3487658" cy="249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771800" y="5013176"/>
            <a:ext cx="3456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https://lovepik.com/image-611496901/new-years-eve-countdown-number-4-festive-png-material.html</a:t>
            </a:r>
          </a:p>
        </p:txBody>
      </p:sp>
      <p:sp>
        <p:nvSpPr>
          <p:cNvPr id="6" name="Struktūrinė schema: rengimas 5"/>
          <p:cNvSpPr/>
          <p:nvPr/>
        </p:nvSpPr>
        <p:spPr>
          <a:xfrm>
            <a:off x="1403648" y="1916832"/>
            <a:ext cx="6840760" cy="400421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keturi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57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96" y="1995264"/>
            <a:ext cx="2873896" cy="287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3131840" y="4869160"/>
            <a:ext cx="288032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http://www.klevualeja.lt/2019/01/31/ka-ubauja-peledos/</a:t>
            </a:r>
          </a:p>
        </p:txBody>
      </p:sp>
      <p:sp>
        <p:nvSpPr>
          <p:cNvPr id="9" name="Struktūrinė schema: rengimas 8"/>
          <p:cNvSpPr/>
          <p:nvPr/>
        </p:nvSpPr>
        <p:spPr>
          <a:xfrm>
            <a:off x="1346585" y="1412776"/>
            <a:ext cx="6840760" cy="400421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pelėda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0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3693486" cy="245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3347864" y="4941168"/>
            <a:ext cx="20569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https://zolininkas.lt/augalai/sejamoji-salota/</a:t>
            </a:r>
          </a:p>
        </p:txBody>
      </p:sp>
      <p:sp>
        <p:nvSpPr>
          <p:cNvPr id="6" name="Struktūrinė schema: rengimas 5"/>
          <p:cNvSpPr/>
          <p:nvPr/>
        </p:nvSpPr>
        <p:spPr>
          <a:xfrm>
            <a:off x="1346585" y="1412776"/>
            <a:ext cx="6840760" cy="400421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salotos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56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4864"/>
            <a:ext cx="3613943" cy="240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ačiakampis 4"/>
          <p:cNvSpPr/>
          <p:nvPr/>
        </p:nvSpPr>
        <p:spPr>
          <a:xfrm>
            <a:off x="2843808" y="4797152"/>
            <a:ext cx="3600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https://www.delfi.lt/letena/mano-letena/kodel-neklauso-suo.d?id=78448401</a:t>
            </a:r>
          </a:p>
        </p:txBody>
      </p:sp>
      <p:sp>
        <p:nvSpPr>
          <p:cNvPr id="10" name="Struktūrinė schema: rengimas 9"/>
          <p:cNvSpPr/>
          <p:nvPr/>
        </p:nvSpPr>
        <p:spPr>
          <a:xfrm>
            <a:off x="1354680" y="1412776"/>
            <a:ext cx="6840760" cy="400421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šunelis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36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80885"/>
            <a:ext cx="2234927" cy="340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627784" y="5229200"/>
            <a:ext cx="35101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https://www.delfi.lt/gyvenimas/seima/auksciausia-pasaulio-zole.d?id=587149</a:t>
            </a:r>
          </a:p>
        </p:txBody>
      </p:sp>
      <p:sp>
        <p:nvSpPr>
          <p:cNvPr id="6" name="Struktūrinė schema: rengimas 5"/>
          <p:cNvSpPr/>
          <p:nvPr/>
        </p:nvSpPr>
        <p:spPr>
          <a:xfrm>
            <a:off x="611560" y="1556792"/>
            <a:ext cx="7992888" cy="400421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bananas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68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čiakampis 7"/>
          <p:cNvSpPr/>
          <p:nvPr/>
        </p:nvSpPr>
        <p:spPr>
          <a:xfrm>
            <a:off x="3275856" y="4653136"/>
            <a:ext cx="24779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https://www.gimtadienioprekes.lt/274-kilimai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034" y="2071613"/>
            <a:ext cx="2571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truktūrinė schema: rengimas 11"/>
          <p:cNvSpPr/>
          <p:nvPr/>
        </p:nvSpPr>
        <p:spPr>
          <a:xfrm>
            <a:off x="1187624" y="1412776"/>
            <a:ext cx="7007816" cy="400421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kilimas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37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75" y="2132857"/>
            <a:ext cx="2801888" cy="28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3419872" y="5013176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https://tetro.lt/p/sokantis-robotas/</a:t>
            </a:r>
          </a:p>
        </p:txBody>
      </p:sp>
      <p:sp>
        <p:nvSpPr>
          <p:cNvPr id="6" name="Struktūrinė schema: rengimas 5"/>
          <p:cNvSpPr/>
          <p:nvPr/>
        </p:nvSpPr>
        <p:spPr>
          <a:xfrm>
            <a:off x="1043608" y="1412776"/>
            <a:ext cx="7151832" cy="400421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robotas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82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97143"/>
            <a:ext cx="367909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ačiakampis 4"/>
          <p:cNvSpPr/>
          <p:nvPr/>
        </p:nvSpPr>
        <p:spPr>
          <a:xfrm>
            <a:off x="2915816" y="4653136"/>
            <a:ext cx="32221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https://www.vetgydykla.lt/2018/01/04/kodel-katinai-zymi-teritorija/</a:t>
            </a:r>
          </a:p>
        </p:txBody>
      </p:sp>
      <p:sp>
        <p:nvSpPr>
          <p:cNvPr id="9" name="Struktūrinė schema: rengimas 8"/>
          <p:cNvSpPr/>
          <p:nvPr/>
        </p:nvSpPr>
        <p:spPr>
          <a:xfrm>
            <a:off x="1259632" y="1556792"/>
            <a:ext cx="6935808" cy="3860200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katinas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4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  <a:blipFill>
            <a:blip r:embed="rId2"/>
            <a:tile tx="0" ty="0" sx="100000" sy="100000" flip="none" algn="tl"/>
          </a:blip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lt-LT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PERSKAITYK IR PASITIKRINK.</a:t>
            </a:r>
            <a:br>
              <a:rPr lang="lt-LT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Užduotį reikia  atlikti </a:t>
            </a:r>
            <a:br>
              <a:rPr lang="lt-LT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darbiniame lape.</a:t>
            </a:r>
            <a:br>
              <a:rPr lang="lt-LT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Perskaityk žodį,</a:t>
            </a:r>
            <a:br>
              <a:rPr lang="lt-LT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aktyvuok figūrą ir ją nutempk.</a:t>
            </a:r>
            <a:br>
              <a:rPr lang="lt-LT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Baigus skaityti uždarant langą spustelti </a:t>
            </a:r>
            <a:r>
              <a:rPr lang="lt-LT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mygtuką  </a:t>
            </a:r>
            <a:endParaRPr lang="en-US" sz="4000" dirty="0"/>
          </a:p>
        </p:txBody>
      </p:sp>
      <p:sp>
        <p:nvSpPr>
          <p:cNvPr id="3" name="Stačiakampis 2"/>
          <p:cNvSpPr/>
          <p:nvPr/>
        </p:nvSpPr>
        <p:spPr>
          <a:xfrm>
            <a:off x="6691808" y="5624264"/>
            <a:ext cx="1872208" cy="5760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b="1" dirty="0" smtClean="0">
                <a:solidFill>
                  <a:schemeClr val="accent2">
                    <a:lumMod val="75000"/>
                  </a:schemeClr>
                </a:solidFill>
              </a:rPr>
              <a:t>Neįrašyti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53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85789"/>
            <a:ext cx="3512564" cy="248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2627784" y="4869160"/>
            <a:ext cx="36541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https://augintinis.patarimupasaulis.lt/sunu-veisles/104-mazasis-pudelis-poodle</a:t>
            </a:r>
          </a:p>
        </p:txBody>
      </p:sp>
      <p:sp>
        <p:nvSpPr>
          <p:cNvPr id="8" name="Struktūrinė schema: rengimas 7"/>
          <p:cNvSpPr/>
          <p:nvPr/>
        </p:nvSpPr>
        <p:spPr>
          <a:xfrm>
            <a:off x="1259632" y="1556792"/>
            <a:ext cx="6935808" cy="3860200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pudelis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51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59441"/>
            <a:ext cx="4055184" cy="26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771800" y="4797152"/>
            <a:ext cx="3870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https://www.mediakatalogas.lt/nuotrauka/920535/debesys-gamta-dangus-debesis-nemokamos-nuotraukos-nemokami-vaizdai</a:t>
            </a:r>
          </a:p>
        </p:txBody>
      </p:sp>
      <p:sp>
        <p:nvSpPr>
          <p:cNvPr id="6" name="Struktūrinė schema: rengimas 5"/>
          <p:cNvSpPr/>
          <p:nvPr/>
        </p:nvSpPr>
        <p:spPr>
          <a:xfrm>
            <a:off x="1259632" y="1556792"/>
            <a:ext cx="6912768" cy="3860200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debesis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60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2095673" cy="314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ačiakampis 4"/>
          <p:cNvSpPr/>
          <p:nvPr/>
        </p:nvSpPr>
        <p:spPr>
          <a:xfrm>
            <a:off x="3203848" y="4869160"/>
            <a:ext cx="25020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https://60plius.lt/2020/03/10/inkilu-kelimo-metas/</a:t>
            </a:r>
          </a:p>
        </p:txBody>
      </p:sp>
      <p:sp>
        <p:nvSpPr>
          <p:cNvPr id="8" name="Struktūrinė schema: rengimas 7"/>
          <p:cNvSpPr/>
          <p:nvPr/>
        </p:nvSpPr>
        <p:spPr>
          <a:xfrm>
            <a:off x="1259632" y="1556792"/>
            <a:ext cx="6935808" cy="3860200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inkilas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980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3465735" cy="259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627784" y="4581128"/>
            <a:ext cx="35283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https://www.google.com/search?q=bandel%C4%97s&amp;rlz=1C1AVUC_enLT778LT778&amp;source=lnms&amp;tbm=isch&amp;sa=X&amp;ved=2ahUKEwivhN_459nzAhXi-yoKHQpCAkEQ_AUoAXoECAEQAw&amp;biw=1063&amp;bih=901&amp;dpr=1#imgrc=RvuF0K9xnQPwWM&amp;imgdii=aqWartIqNtoV-M</a:t>
            </a:r>
          </a:p>
        </p:txBody>
      </p:sp>
      <p:sp>
        <p:nvSpPr>
          <p:cNvPr id="6" name="Struktūrinė schema: rengimas 5"/>
          <p:cNvSpPr/>
          <p:nvPr/>
        </p:nvSpPr>
        <p:spPr>
          <a:xfrm>
            <a:off x="813127" y="1628800"/>
            <a:ext cx="7560840" cy="3860200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bandelė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82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33975"/>
            <a:ext cx="2556866" cy="315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915816" y="4869160"/>
            <a:ext cx="3024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https://www.troliunamas.lt/vaikiska-kuprine-i-darzeli-paw-patrol</a:t>
            </a:r>
          </a:p>
        </p:txBody>
      </p:sp>
      <p:sp>
        <p:nvSpPr>
          <p:cNvPr id="6" name="Struktūrinė schema: rengimas 5"/>
          <p:cNvSpPr/>
          <p:nvPr/>
        </p:nvSpPr>
        <p:spPr>
          <a:xfrm>
            <a:off x="827584" y="1628800"/>
            <a:ext cx="7560840" cy="364417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kuprinė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82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707" y="2420889"/>
            <a:ext cx="2513856" cy="251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ačiakampis 4"/>
          <p:cNvSpPr/>
          <p:nvPr/>
        </p:nvSpPr>
        <p:spPr>
          <a:xfrm>
            <a:off x="3598520" y="5085184"/>
            <a:ext cx="17427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https://www.mazius.eu/silta-suknele</a:t>
            </a:r>
          </a:p>
        </p:txBody>
      </p:sp>
      <p:sp>
        <p:nvSpPr>
          <p:cNvPr id="8" name="Struktūrinė schema: rengimas 7"/>
          <p:cNvSpPr/>
          <p:nvPr/>
        </p:nvSpPr>
        <p:spPr>
          <a:xfrm>
            <a:off x="827584" y="1628800"/>
            <a:ext cx="7560840" cy="364417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suknelė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61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16" y="2132856"/>
            <a:ext cx="3671690" cy="240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2267744" y="4653136"/>
            <a:ext cx="43204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https://www.delfi.lt/grynas/aplinka/ar-pradesime-vel-naudoti-kaitrines-lemputes.d?id=70103904</a:t>
            </a:r>
          </a:p>
        </p:txBody>
      </p:sp>
      <p:sp>
        <p:nvSpPr>
          <p:cNvPr id="8" name="Struktūrinė schema: rengimas 7"/>
          <p:cNvSpPr/>
          <p:nvPr/>
        </p:nvSpPr>
        <p:spPr>
          <a:xfrm>
            <a:off x="755576" y="1628800"/>
            <a:ext cx="7704856" cy="364417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lemputė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19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2546772" cy="324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915816" y="4767535"/>
            <a:ext cx="2646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https://www.briedis.lt/Mokyklai/Ikimokyklinis-ugdymas/Mokomieji-plakatai/Darzoves-Plakatas-70x100-cm-laminuotas.html</a:t>
            </a:r>
          </a:p>
        </p:txBody>
      </p:sp>
      <p:sp>
        <p:nvSpPr>
          <p:cNvPr id="6" name="Struktūrinė schema: rengimas 5"/>
          <p:cNvSpPr/>
          <p:nvPr/>
        </p:nvSpPr>
        <p:spPr>
          <a:xfrm>
            <a:off x="467544" y="1585024"/>
            <a:ext cx="8406034" cy="364417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daržovės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76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3588469" cy="256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3673885" y="4797152"/>
            <a:ext cx="16161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https://www.efoto.lt/node/67334</a:t>
            </a:r>
          </a:p>
        </p:txBody>
      </p:sp>
      <p:sp>
        <p:nvSpPr>
          <p:cNvPr id="8" name="Struktūrinė schema: rengimas 7"/>
          <p:cNvSpPr/>
          <p:nvPr/>
        </p:nvSpPr>
        <p:spPr>
          <a:xfrm>
            <a:off x="755576" y="1628800"/>
            <a:ext cx="7704856" cy="364417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kirmėlė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812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3285728" cy="277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2915816" y="5013176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https://www.fotofabrikas.lt/items/Kanceliarines-prekes/Dovanos-ir-siuvenyrai/860ebec.2-Parkeris-su-plunksna-Edward-RE22P-dezuteje.html</a:t>
            </a:r>
          </a:p>
        </p:txBody>
      </p:sp>
      <p:sp>
        <p:nvSpPr>
          <p:cNvPr id="8" name="Struktūrinė schema: rengimas 7"/>
          <p:cNvSpPr/>
          <p:nvPr/>
        </p:nvSpPr>
        <p:spPr>
          <a:xfrm>
            <a:off x="683568" y="1628800"/>
            <a:ext cx="7992888" cy="364417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parkeris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2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3275856" y="4797152"/>
            <a:ext cx="271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https://www.zoosodas.lt/zinduoliai/rudoji-lape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450947" cy="296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2915816" y="5517522"/>
            <a:ext cx="37079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http://www.ltvirtove.lt/nuotraukos.php?lt=voveres_nuotraukose</a:t>
            </a:r>
          </a:p>
        </p:txBody>
      </p:sp>
      <p:sp>
        <p:nvSpPr>
          <p:cNvPr id="8" name="Struktūrinė schema: rengimas 7"/>
          <p:cNvSpPr/>
          <p:nvPr/>
        </p:nvSpPr>
        <p:spPr>
          <a:xfrm>
            <a:off x="1349388" y="2132856"/>
            <a:ext cx="6840760" cy="400421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voverė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34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3874652" cy="199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3397626" y="4293096"/>
            <a:ext cx="20874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http://www.pauksciai.lt/zvirbliniai/varnenas/</a:t>
            </a:r>
          </a:p>
        </p:txBody>
      </p:sp>
      <p:sp>
        <p:nvSpPr>
          <p:cNvPr id="8" name="Struktūrinė schema: rengimas 7"/>
          <p:cNvSpPr/>
          <p:nvPr/>
        </p:nvSpPr>
        <p:spPr>
          <a:xfrm>
            <a:off x="251520" y="1196752"/>
            <a:ext cx="8640960" cy="364417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varnėnas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002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3249711" cy="243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2987824" y="4941168"/>
            <a:ext cx="31500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https://www.dirbinys.lt/rankdarbiai/marguciai/margutis-iv-57155.htm</a:t>
            </a:r>
          </a:p>
        </p:txBody>
      </p:sp>
      <p:sp>
        <p:nvSpPr>
          <p:cNvPr id="8" name="Struktūrinė schema: rengimas 7"/>
          <p:cNvSpPr/>
          <p:nvPr/>
        </p:nvSpPr>
        <p:spPr>
          <a:xfrm>
            <a:off x="251520" y="1556434"/>
            <a:ext cx="8496944" cy="364417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margutis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83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3249711" cy="243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2771800" y="4653136"/>
            <a:ext cx="30780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http://www.mainyk.lt/daiktas/liudnas-ziurkeno-narvelis/76838</a:t>
            </a:r>
          </a:p>
        </p:txBody>
      </p:sp>
      <p:sp>
        <p:nvSpPr>
          <p:cNvPr id="8" name="Struktūrinė schema: rengimas 7"/>
          <p:cNvSpPr/>
          <p:nvPr/>
        </p:nvSpPr>
        <p:spPr>
          <a:xfrm>
            <a:off x="683568" y="1628800"/>
            <a:ext cx="8064896" cy="364417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narvelis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73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4088854" cy="254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2411760" y="4869160"/>
            <a:ext cx="3960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https://www.mignalina.lt/2020/01/02/ar-banginiai-isgelbes-musu-planeta/</a:t>
            </a:r>
          </a:p>
        </p:txBody>
      </p:sp>
      <p:sp>
        <p:nvSpPr>
          <p:cNvPr id="8" name="Struktūrinė schema: rengimas 7"/>
          <p:cNvSpPr/>
          <p:nvPr/>
        </p:nvSpPr>
        <p:spPr>
          <a:xfrm>
            <a:off x="683568" y="1916832"/>
            <a:ext cx="8064896" cy="364417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banginis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77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04" y="2060848"/>
            <a:ext cx="3831284" cy="269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2555776" y="5085184"/>
            <a:ext cx="25740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https://sapnininkas.patarimupasaulis.lt/11-agurkas</a:t>
            </a:r>
          </a:p>
        </p:txBody>
      </p:sp>
      <p:sp>
        <p:nvSpPr>
          <p:cNvPr id="8" name="Struktūrinė schema: rengimas 7"/>
          <p:cNvSpPr/>
          <p:nvPr/>
        </p:nvSpPr>
        <p:spPr>
          <a:xfrm>
            <a:off x="179512" y="1772816"/>
            <a:ext cx="8064896" cy="364417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agurkas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210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3556936" cy="307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3059832" y="5301208"/>
            <a:ext cx="30780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https://valgiai.lt/sriubos/darzoviu-sriubos/jaunu-kopustu-sriuba/</a:t>
            </a:r>
          </a:p>
        </p:txBody>
      </p:sp>
      <p:sp>
        <p:nvSpPr>
          <p:cNvPr id="7" name="Struktūrinė schema: rengimas 6"/>
          <p:cNvSpPr/>
          <p:nvPr/>
        </p:nvSpPr>
        <p:spPr>
          <a:xfrm>
            <a:off x="395536" y="1887623"/>
            <a:ext cx="8352928" cy="364417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kopūstas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44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lt-LT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PUIKU</a:t>
            </a:r>
            <a:r>
              <a:rPr lang="en-US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>
          <a:xfrm>
            <a:off x="467544" y="2492896"/>
            <a:ext cx="8208912" cy="3794011"/>
          </a:xfrm>
          <a:solidFill>
            <a:schemeClr val="bg1"/>
          </a:solidFill>
          <a:ln w="76200"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784887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63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463" y="1948480"/>
            <a:ext cx="389707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ačiakampis 4"/>
          <p:cNvSpPr/>
          <p:nvPr/>
        </p:nvSpPr>
        <p:spPr>
          <a:xfrm>
            <a:off x="2771800" y="4437112"/>
            <a:ext cx="3654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https://www.paltarokogimnazija.lt/sena/Mokomoji%20medziaga/paroda%20publ/Sabaliauskait%C4%97%20Asta%20IIc%20pasakos.pdf</a:t>
            </a:r>
          </a:p>
        </p:txBody>
      </p:sp>
      <p:sp>
        <p:nvSpPr>
          <p:cNvPr id="8" name="Struktūrinė schema: rengimas 7"/>
          <p:cNvSpPr/>
          <p:nvPr/>
        </p:nvSpPr>
        <p:spPr>
          <a:xfrm>
            <a:off x="1335199" y="1484784"/>
            <a:ext cx="6840760" cy="400421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pasaka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6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783" y="1772816"/>
            <a:ext cx="4257890" cy="255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483768" y="443711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https://www.google.lt/search?q=dovana&amp;source=lnms&amp;tbm=isch&amp;sa=X&amp;ved=2ahUKEwiHv-ilwNnzAhW_AxAIHdJpBpUQ_AUoAXoECAIQAw&amp;biw=1063&amp;bih=901&amp;dpr=1#imgrc=BulikXAITeFYkM</a:t>
            </a:r>
          </a:p>
        </p:txBody>
      </p:sp>
      <p:sp>
        <p:nvSpPr>
          <p:cNvPr id="9" name="Struktūrinė schema: rengimas 8"/>
          <p:cNvSpPr/>
          <p:nvPr/>
        </p:nvSpPr>
        <p:spPr>
          <a:xfrm>
            <a:off x="899592" y="1628800"/>
            <a:ext cx="7056784" cy="400421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dovana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8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3160570" cy="299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2987824" y="4548453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google.lt/search?q=eglut%C4%97&amp;tbm=isch&amp;ved=2ahUKEwiY-fCmwNnzAhVDuyoKHYdtCKUQ2-cCegQIABAA&amp;oq=eglut%C4%97&amp;gs_lcp=CgNpbWcQAzIFCAAQgAQyBQgAEIAEMgUIABCABDIFCAAQgAQyBQgAEIAEMgUIABCABDIFCAAQgAQyBggAEAUQHjIGCAAQBRAeMgYIABAFEB46BAgAEEM6CAgAEIAEELEDOgsIABCABBCxAxCDAToFCAAQsQNQp4gVWOWeFWDEqBVoAHAAeACAAY8BiAHKBpIBAzAuN5gBAKABAaoBC2d3cy13aXotaW1nsAEAwAEB&amp;sclient=img&amp;ei=RVBwYdjCLcP2qgGH26GoCg&amp;bih=901&amp;biw=1063#imgrc=krK3hxqpjPCybM&amp;imgdii=_ORKdiH59GpiAM</a:t>
            </a:r>
          </a:p>
        </p:txBody>
      </p:sp>
      <p:sp>
        <p:nvSpPr>
          <p:cNvPr id="8" name="Struktūrinė schema: rengimas 7"/>
          <p:cNvSpPr/>
          <p:nvPr/>
        </p:nvSpPr>
        <p:spPr>
          <a:xfrm>
            <a:off x="1259632" y="1124744"/>
            <a:ext cx="6840760" cy="4796304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eglutė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103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4474592" cy="29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3696893" y="4797152"/>
            <a:ext cx="18501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/>
              <a:t>https://www.vle.lt/straipsnis/kamanes/</a:t>
            </a:r>
          </a:p>
        </p:txBody>
      </p:sp>
      <p:sp>
        <p:nvSpPr>
          <p:cNvPr id="8" name="Struktūrinė schema: rengimas 7"/>
          <p:cNvSpPr/>
          <p:nvPr/>
        </p:nvSpPr>
        <p:spPr>
          <a:xfrm>
            <a:off x="755576" y="1630681"/>
            <a:ext cx="7560840" cy="400421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kamanė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2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3735829" cy="279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2555776" y="4797152"/>
            <a:ext cx="40141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https://www.silutesetazinios.lt/19012/grynas-lt-miskuose-jau-girdeti-kukuojant-gegute/</a:t>
            </a:r>
          </a:p>
        </p:txBody>
      </p:sp>
      <p:sp>
        <p:nvSpPr>
          <p:cNvPr id="8" name="Struktūrinė schema: rengimas 7"/>
          <p:cNvSpPr/>
          <p:nvPr/>
        </p:nvSpPr>
        <p:spPr>
          <a:xfrm>
            <a:off x="1142492" y="1739022"/>
            <a:ext cx="6840760" cy="400421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gegutė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7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4412178" cy="227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3203848" y="4581128"/>
            <a:ext cx="30780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http://www.trucker.lt/2017/02/senieji-toyota-sunkvezimiai/</a:t>
            </a:r>
          </a:p>
        </p:txBody>
      </p:sp>
      <p:sp>
        <p:nvSpPr>
          <p:cNvPr id="8" name="Struktūrinė schema: rengimas 7"/>
          <p:cNvSpPr/>
          <p:nvPr/>
        </p:nvSpPr>
        <p:spPr>
          <a:xfrm>
            <a:off x="1475656" y="1412776"/>
            <a:ext cx="6840760" cy="400421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mašina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05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162</Words>
  <Application>Microsoft Office PowerPoint</Application>
  <PresentationFormat>Demonstracija ekrane (4:3)</PresentationFormat>
  <Paragraphs>73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36</vt:i4>
      </vt:variant>
    </vt:vector>
  </HeadingPairs>
  <TitlesOfParts>
    <vt:vector size="37" baseType="lpstr">
      <vt:lpstr>Office tema</vt:lpstr>
      <vt:lpstr>  PASKAITYKIME ŽODŽIUS.  TRISKIEMENIAI ŽODŽIAI.  </vt:lpstr>
      <vt:lpstr>PERSKAITYK IR PASITIKRINK.  Užduotį reikia  atlikti  darbiniame lape.  Perskaityk žodį, aktyvuok figūrą ir ją nutempk. Baigus skaityti uždarant langą spustelti mygtuką  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PUIKU!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UŽDUOTIS. PERSKAITYKIME ŽODĮ.</dc:title>
  <dc:creator>Windows User</dc:creator>
  <cp:lastModifiedBy>Windows User</cp:lastModifiedBy>
  <cp:revision>149</cp:revision>
  <dcterms:created xsi:type="dcterms:W3CDTF">2021-10-12T17:45:22Z</dcterms:created>
  <dcterms:modified xsi:type="dcterms:W3CDTF">2023-02-12T09:08:09Z</dcterms:modified>
</cp:coreProperties>
</file>