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59" r:id="rId4"/>
    <p:sldId id="304" r:id="rId5"/>
    <p:sldId id="303" r:id="rId6"/>
    <p:sldId id="302" r:id="rId7"/>
    <p:sldId id="290" r:id="rId8"/>
    <p:sldId id="257" r:id="rId9"/>
    <p:sldId id="266" r:id="rId10"/>
    <p:sldId id="267" r:id="rId11"/>
    <p:sldId id="258" r:id="rId12"/>
    <p:sldId id="271" r:id="rId13"/>
    <p:sldId id="305" r:id="rId14"/>
    <p:sldId id="306" r:id="rId15"/>
    <p:sldId id="307" r:id="rId16"/>
    <p:sldId id="309" r:id="rId17"/>
    <p:sldId id="272" r:id="rId18"/>
    <p:sldId id="261" r:id="rId19"/>
    <p:sldId id="297" r:id="rId20"/>
    <p:sldId id="278" r:id="rId21"/>
    <p:sldId id="308" r:id="rId22"/>
    <p:sldId id="301" r:id="rId23"/>
    <p:sldId id="310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1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cNhMv4YCy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3168352"/>
          </a:xfrm>
          <a:blipFill>
            <a:blip r:embed="rId2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MOKOMĖS SKAITYTI SKIEMENIMIS</a:t>
            </a: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2339752" y="5661248"/>
            <a:ext cx="509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Parengė pradinių </a:t>
            </a:r>
            <a:r>
              <a:rPr lang="lt-LT" b="1" dirty="0">
                <a:latin typeface="Times New Roman" pitchFamily="18" charset="0"/>
                <a:cs typeface="Times New Roman" pitchFamily="18" charset="0"/>
              </a:rPr>
              <a:t>klasių mokytoja Dalia Šaltenytė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6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2553494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tačiakampis 6"/>
          <p:cNvSpPr/>
          <p:nvPr/>
        </p:nvSpPr>
        <p:spPr>
          <a:xfrm>
            <a:off x="3203848" y="5229200"/>
            <a:ext cx="2502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https://60plius.lt/2020/03/10/inkilu-kelimo-metas/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755576" y="1988840"/>
            <a:ext cx="7632848" cy="386020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2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504253" cy="17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771800" y="458112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https://www.senukai.lt/p/sakute-eme-city-fork-set-19-5cm-3pcs/3q3i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971600" y="1916832"/>
            <a:ext cx="7272808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7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63" y="3026311"/>
            <a:ext cx="3093826" cy="17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87824" y="4797152"/>
            <a:ext cx="32221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https://alkas.lt/2012/03/27/nedeginkite-pernykstes-zoles/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1349388" y="2060848"/>
            <a:ext cx="6840760" cy="3312368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0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672556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uktūrinė schema: rengimas 4"/>
          <p:cNvSpPr/>
          <p:nvPr/>
        </p:nvSpPr>
        <p:spPr>
          <a:xfrm>
            <a:off x="1354680" y="2204864"/>
            <a:ext cx="6840760" cy="3212128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0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305340" cy="247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699792" y="4653136"/>
            <a:ext cx="2963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https://lt.wikipedia.org/wiki/%C5%BDibuokl%C4%97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1115616" y="1556792"/>
            <a:ext cx="7128792" cy="360040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lt-LT" sz="10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9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604509" cy="290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627784" y="5373216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https://kauno.diena.lt/naujienos/sveikata/sveikata/zuvis-kuo-ji-naudinga-ir-kuo-pavojinga-648345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1547664" y="1769110"/>
            <a:ext cx="6612856" cy="3892138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0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491880" y="4365104"/>
            <a:ext cx="221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https://www.pakavimoprekes.lt/staciakampio-formos-kartonines-dezes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539552" y="1412776"/>
            <a:ext cx="828092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dė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žu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tės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3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279007"/>
            <a:ext cx="2655738" cy="26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15816" y="4941168"/>
            <a:ext cx="28620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https://www.15min.lt/gyvenimas/naujiena/namai/ruosiame-rozes-ziemai-13-naudingu-patarimu-1034-676903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1349388" y="2204864"/>
            <a:ext cx="6840760" cy="3168352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žės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5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639695" cy="272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771800" y="4581128"/>
            <a:ext cx="3672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https://ru.skelbiu.lt/skelbimai/parduodama-pusantru-metu-ozkele-55875749.html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539552" y="1628800"/>
            <a:ext cx="7776864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40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95" y="2348880"/>
            <a:ext cx="2774485" cy="207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991768" y="4581128"/>
            <a:ext cx="279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https://arkliai.com/veisles/australiskas-zirgas-australian-stock-horse/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1346585" y="1412776"/>
            <a:ext cx="6840760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5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904656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PERSKAITYK </a:t>
            </a:r>
            <a: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PASITIKRINK.</a:t>
            </a:r>
            <a: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Užduotį </a:t>
            </a:r>
            <a: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reikia  atlikti </a:t>
            </a:r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darbiniame </a:t>
            </a:r>
            <a: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lape.</a:t>
            </a:r>
            <a:b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Perskaityk </a:t>
            </a:r>
            <a: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žodį,</a:t>
            </a:r>
            <a:b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aktyvuok figūrą ir ją nutempk</a:t>
            </a:r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Baigus skaityti uždarant langą spustelti mygtuką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6660232" y="5373216"/>
            <a:ext cx="1872208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</a:rPr>
              <a:t>Neįrašyti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4577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3347864" y="4797152"/>
            <a:ext cx="23695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https://www.15min.lt/tema/dirzas-15231</a:t>
            </a:r>
          </a:p>
        </p:txBody>
      </p:sp>
      <p:sp>
        <p:nvSpPr>
          <p:cNvPr id="10" name="Struktūrinė schema: rengimas 9"/>
          <p:cNvSpPr/>
          <p:nvPr/>
        </p:nvSpPr>
        <p:spPr>
          <a:xfrm>
            <a:off x="1346585" y="1556792"/>
            <a:ext cx="6840760" cy="360040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0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69751"/>
            <a:ext cx="2689076" cy="287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15816" y="503779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https://zaliastotele.lt/patarimai/geles-ir-kambariniai-augalai/virziu-prieziura-auginimas</a:t>
            </a:r>
          </a:p>
        </p:txBody>
      </p:sp>
      <p:sp>
        <p:nvSpPr>
          <p:cNvPr id="7" name="Struktūrinė schema: rengimas 6"/>
          <p:cNvSpPr/>
          <p:nvPr/>
        </p:nvSpPr>
        <p:spPr>
          <a:xfrm>
            <a:off x="1331640" y="2053526"/>
            <a:ext cx="6840760" cy="33843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0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546772" cy="324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15816" y="4767535"/>
            <a:ext cx="264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https://www.briedis.lt/Mokyklai/Ikimokyklinis-ugdymas/Mokomieji-plakatai/Darzoves-Plakatas-70x100-cm-laminuotas.html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467544" y="1585024"/>
            <a:ext cx="8424936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lt-LT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 </a:t>
            </a:r>
            <a:r>
              <a:rPr lang="lt-LT" sz="8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žo</a:t>
            </a:r>
            <a:r>
              <a:rPr lang="lt-LT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vės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564904"/>
            <a:ext cx="411910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87824" y="4434304"/>
            <a:ext cx="2592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https://lt.wikipedia.org/wiki/Ve%C5%BEimas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827584" y="1585024"/>
            <a:ext cx="7560840" cy="364417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lt-LT" sz="8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</a:t>
            </a:r>
            <a:r>
              <a:rPr lang="lt-LT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8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01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t-LT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PUIKU</a:t>
            </a:r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539552" y="2564904"/>
            <a:ext cx="8136904" cy="3561259"/>
          </a:xfr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C:\Users\Dalia\Pictures\žuvis mano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136904" cy="3456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00663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57" y="1340768"/>
            <a:ext cx="2658591" cy="388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4066810" y="5301208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http://eliuzi.lt/lt/kasos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1335199" y="1196752"/>
            <a:ext cx="6840760" cy="4292248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35991"/>
            <a:ext cx="3397919" cy="226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15816" y="4797152"/>
            <a:ext cx="3078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https://www.delfi.lt/gyvenimas/stilius/kam-reikalinga-maza-dzinsu-kisenele.d?id=70220054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971600" y="2132856"/>
            <a:ext cx="7488832" cy="329627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še nė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0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120098" cy="235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275856" y="4653135"/>
            <a:ext cx="2834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https://lt.wikipedia.org/wiki/Paprastasis_karosas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395536" y="1772816"/>
            <a:ext cx="8280920" cy="3716184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4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39583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15816" y="4869160"/>
            <a:ext cx="3744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http://karpiuauginimas.eu/kitos-zuvys/paprastasis-auksinis-karosas/</a:t>
            </a:r>
          </a:p>
        </p:txBody>
      </p:sp>
      <p:sp>
        <p:nvSpPr>
          <p:cNvPr id="6" name="Struktūrinė schema: rengimas 5"/>
          <p:cNvSpPr/>
          <p:nvPr/>
        </p:nvSpPr>
        <p:spPr>
          <a:xfrm>
            <a:off x="1221656" y="1844824"/>
            <a:ext cx="6840760" cy="3672408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12" y="2232275"/>
            <a:ext cx="4061544" cy="271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555776" y="4944576"/>
            <a:ext cx="3750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https://www.tv3.lt/naujiena/gyvenimas/kreipiasi-i-visus-lietuvius-pasake-ka-daryti-su-kurmiais-n1094113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899592" y="1628800"/>
            <a:ext cx="7344816" cy="4004216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 mis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984625" cy="298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3419872" y="5122624"/>
            <a:ext cx="20730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https://lt.wikipedia.org/wiki/Kelmas</a:t>
            </a:r>
          </a:p>
        </p:txBody>
      </p:sp>
      <p:sp>
        <p:nvSpPr>
          <p:cNvPr id="8" name="Struktūrinė schema: rengimas 7"/>
          <p:cNvSpPr/>
          <p:nvPr/>
        </p:nvSpPr>
        <p:spPr>
          <a:xfrm>
            <a:off x="971600" y="1628800"/>
            <a:ext cx="7416824" cy="3888432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8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79614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15816" y="4653136"/>
            <a:ext cx="3180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https://www.efoto.lt/user/38592/nuotraukos/tag/13909</a:t>
            </a:r>
          </a:p>
        </p:txBody>
      </p:sp>
      <p:sp>
        <p:nvSpPr>
          <p:cNvPr id="9" name="Struktūrinė schema: rengimas 8"/>
          <p:cNvSpPr/>
          <p:nvPr/>
        </p:nvSpPr>
        <p:spPr>
          <a:xfrm>
            <a:off x="1331640" y="1916832"/>
            <a:ext cx="6696744" cy="3528392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lt-LT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lt-LT" sz="10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</a:t>
            </a:r>
            <a:endParaRPr lang="en-US" sz="10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0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Išdailinta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129</Words>
  <Application>Microsoft Office PowerPoint</Application>
  <PresentationFormat>Demonstracija ekrane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5" baseType="lpstr">
      <vt:lpstr>Office tema</vt:lpstr>
      <vt:lpstr>MOKOMĖS SKAITYTI SKIEMENIMIS</vt:lpstr>
      <vt:lpstr> PERSKAITYK IR PASITIKRINK.  Užduotį reikia  atlikti  darbiniame lape.  Perskaityk žodį, aktyvuok figūrą ir ją nutempk. Baigus skaityti uždarant langą spustelti mygtuką 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PUIKU!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UŽDUOTIS. PERSKAITYKIME ŽODĮ.</dc:title>
  <dc:creator>Windows User</dc:creator>
  <cp:lastModifiedBy>Windows User</cp:lastModifiedBy>
  <cp:revision>191</cp:revision>
  <dcterms:created xsi:type="dcterms:W3CDTF">2021-10-12T17:45:22Z</dcterms:created>
  <dcterms:modified xsi:type="dcterms:W3CDTF">2023-02-12T09:01:15Z</dcterms:modified>
</cp:coreProperties>
</file>