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58" r:id="rId5"/>
    <p:sldId id="259" r:id="rId6"/>
    <p:sldId id="260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B66E-F781-49D9-AEB4-65736EF3AF0B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2DEA-6B3F-4AAC-9F8B-5119BD04D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45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B66E-F781-49D9-AEB4-65736EF3AF0B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2DEA-6B3F-4AAC-9F8B-5119BD04D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097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B66E-F781-49D9-AEB4-65736EF3AF0B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2DEA-6B3F-4AAC-9F8B-5119BD04D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964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B66E-F781-49D9-AEB4-65736EF3AF0B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2DEA-6B3F-4AAC-9F8B-5119BD04D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362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B66E-F781-49D9-AEB4-65736EF3AF0B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2DEA-6B3F-4AAC-9F8B-5119BD04D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482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B66E-F781-49D9-AEB4-65736EF3AF0B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2DEA-6B3F-4AAC-9F8B-5119BD04D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186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B66E-F781-49D9-AEB4-65736EF3AF0B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2DEA-6B3F-4AAC-9F8B-5119BD04D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0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B66E-F781-49D9-AEB4-65736EF3AF0B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2DEA-6B3F-4AAC-9F8B-5119BD04D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4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B66E-F781-49D9-AEB4-65736EF3AF0B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2DEA-6B3F-4AAC-9F8B-5119BD04D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78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B66E-F781-49D9-AEB4-65736EF3AF0B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2DEA-6B3F-4AAC-9F8B-5119BD04D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06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B66E-F781-49D9-AEB4-65736EF3AF0B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2DEA-6B3F-4AAC-9F8B-5119BD04D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28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EB66E-F781-49D9-AEB4-65736EF3AF0B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C2DEA-6B3F-4AAC-9F8B-5119BD04D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880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872208"/>
          </a:xfr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MOKOMĖS PERSKAITYTI SKIEMENĮ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134112"/>
            <a:ext cx="6728792" cy="3247216"/>
          </a:xfrm>
        </p:spPr>
        <p:txBody>
          <a:bodyPr>
            <a:normAutofit/>
          </a:bodyPr>
          <a:lstStyle/>
          <a:p>
            <a:endParaRPr lang="lt-LT" dirty="0" smtClean="0"/>
          </a:p>
          <a:p>
            <a:endParaRPr lang="en-US" dirty="0"/>
          </a:p>
        </p:txBody>
      </p:sp>
      <p:pic>
        <p:nvPicPr>
          <p:cNvPr id="5" name="Picture 2" descr="Nemokamos nuotraukos rankinis piešimas paieška, atsisiuntimas -  mediakatalogas.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134112"/>
            <a:ext cx="4572095" cy="2448272"/>
          </a:xfrm>
          <a:prstGeom prst="rect">
            <a:avLst/>
          </a:prstGeom>
          <a:noFill/>
          <a:ln w="19050">
            <a:solidFill>
              <a:schemeClr val="accent5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tačiakampis 3"/>
          <p:cNvSpPr/>
          <p:nvPr/>
        </p:nvSpPr>
        <p:spPr>
          <a:xfrm>
            <a:off x="2076543" y="5954652"/>
            <a:ext cx="50985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Parengė pradinių </a:t>
            </a:r>
            <a:r>
              <a:rPr lang="lt-LT" b="1" dirty="0">
                <a:latin typeface="Times New Roman" pitchFamily="18" charset="0"/>
                <a:cs typeface="Times New Roman" pitchFamily="18" charset="0"/>
              </a:rPr>
              <a:t>klasių mokytoja Dalia Šaltenytė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579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ntraštė 1"/>
          <p:cNvSpPr>
            <a:spLocks noGrp="1"/>
          </p:cNvSpPr>
          <p:nvPr>
            <p:ph type="ctrTitle"/>
          </p:nvPr>
        </p:nvSpPr>
        <p:spPr>
          <a:xfrm>
            <a:off x="683568" y="1147018"/>
            <a:ext cx="5254352" cy="197167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lt-LT" sz="7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lt-LT" sz="7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+ A = NA</a:t>
            </a:r>
            <a:endParaRPr lang="en-US" sz="7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ntrinis pavadinimas 2"/>
          <p:cNvSpPr>
            <a:spLocks noGrp="1"/>
          </p:cNvSpPr>
          <p:nvPr>
            <p:ph type="subTitle" idx="1"/>
          </p:nvPr>
        </p:nvSpPr>
        <p:spPr>
          <a:xfrm>
            <a:off x="684213" y="4005263"/>
            <a:ext cx="5255939" cy="201612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lt-LT" sz="1800" dirty="0"/>
          </a:p>
          <a:p>
            <a:r>
              <a:rPr lang="lt-LT" sz="7200" b="1" dirty="0" smtClean="0">
                <a:solidFill>
                  <a:schemeClr val="accent3">
                    <a:lumMod val="50000"/>
                  </a:schemeClr>
                </a:solidFill>
              </a:rPr>
              <a:t>n  +  a </a:t>
            </a:r>
            <a:r>
              <a:rPr lang="lt-LT" sz="7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na</a:t>
            </a:r>
            <a:endParaRPr lang="lt-LT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7200" b="1" dirty="0">
              <a:solidFill>
                <a:schemeClr val="tx1"/>
              </a:solidFill>
            </a:endParaRPr>
          </a:p>
        </p:txBody>
      </p:sp>
      <p:pic>
        <p:nvPicPr>
          <p:cNvPr id="7" name="Picture 2" descr="Nemokamos nuotraukos rankinis piešimas paieška, atsisiuntimas -  mediakatalogas.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624140"/>
            <a:ext cx="2994447" cy="1603471"/>
          </a:xfrm>
          <a:prstGeom prst="rect">
            <a:avLst/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0570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ntraštė 1"/>
          <p:cNvSpPr>
            <a:spLocks noGrp="1"/>
          </p:cNvSpPr>
          <p:nvPr>
            <p:ph type="ctrTitle"/>
          </p:nvPr>
        </p:nvSpPr>
        <p:spPr>
          <a:xfrm>
            <a:off x="611188" y="1196975"/>
            <a:ext cx="5328964" cy="194399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lt-LT" sz="7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lt-LT" sz="7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+ E = NE</a:t>
            </a:r>
            <a:endParaRPr lang="en-US" sz="7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ntrinis pavadinimas 2"/>
          <p:cNvSpPr>
            <a:spLocks noGrp="1"/>
          </p:cNvSpPr>
          <p:nvPr>
            <p:ph type="subTitle" idx="1"/>
          </p:nvPr>
        </p:nvSpPr>
        <p:spPr>
          <a:xfrm>
            <a:off x="611188" y="3933825"/>
            <a:ext cx="5328964" cy="1943447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lt-LT" sz="1800" dirty="0"/>
          </a:p>
          <a:p>
            <a:r>
              <a:rPr lang="lt-LT" sz="7200" b="1" dirty="0" smtClean="0">
                <a:solidFill>
                  <a:schemeClr val="accent3">
                    <a:lumMod val="50000"/>
                  </a:schemeClr>
                </a:solidFill>
              </a:rPr>
              <a:t>n  +  e </a:t>
            </a:r>
            <a:r>
              <a:rPr lang="lt-LT" sz="7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ne</a:t>
            </a:r>
            <a:endParaRPr lang="lt-LT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7200" b="1" dirty="0">
              <a:solidFill>
                <a:schemeClr val="tx1"/>
              </a:solidFill>
            </a:endParaRPr>
          </a:p>
        </p:txBody>
      </p:sp>
      <p:pic>
        <p:nvPicPr>
          <p:cNvPr id="7" name="Picture 2" descr="Nemokamos nuotraukos rankinis piešimas paieška, atsisiuntimas -  mediakatalogas.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624141"/>
            <a:ext cx="2994447" cy="1603471"/>
          </a:xfrm>
          <a:prstGeom prst="rect">
            <a:avLst/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9933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ntraštė 1"/>
          <p:cNvSpPr>
            <a:spLocks noGrp="1"/>
          </p:cNvSpPr>
          <p:nvPr>
            <p:ph type="ctrTitle"/>
          </p:nvPr>
        </p:nvSpPr>
        <p:spPr>
          <a:xfrm>
            <a:off x="684213" y="1147763"/>
            <a:ext cx="5255939" cy="197167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lt-LT" sz="7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lt-LT" sz="7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+ I = NI</a:t>
            </a:r>
            <a:endParaRPr lang="en-US" sz="7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ntrinis pavadinimas 2"/>
          <p:cNvSpPr>
            <a:spLocks noGrp="1"/>
          </p:cNvSpPr>
          <p:nvPr>
            <p:ph type="subTitle" idx="1"/>
          </p:nvPr>
        </p:nvSpPr>
        <p:spPr>
          <a:xfrm>
            <a:off x="684213" y="3921125"/>
            <a:ext cx="5255939" cy="202882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lt-LT" sz="1800" dirty="0"/>
          </a:p>
          <a:p>
            <a:r>
              <a:rPr lang="lt-LT" sz="7200" b="1" dirty="0" smtClean="0">
                <a:solidFill>
                  <a:schemeClr val="accent3">
                    <a:lumMod val="50000"/>
                  </a:schemeClr>
                </a:solidFill>
              </a:rPr>
              <a:t>n  +  i </a:t>
            </a:r>
            <a:r>
              <a:rPr lang="lt-LT" sz="7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lt-LT" sz="7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ni</a:t>
            </a:r>
            <a:endParaRPr lang="lt-LT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7200" b="1" dirty="0">
              <a:solidFill>
                <a:schemeClr val="tx1"/>
              </a:solidFill>
            </a:endParaRPr>
          </a:p>
        </p:txBody>
      </p:sp>
      <p:pic>
        <p:nvPicPr>
          <p:cNvPr id="7" name="Picture 2" descr="Nemokamos nuotraukos rankinis piešimas paieška, atsisiuntimas -  mediakatalogas.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624141"/>
            <a:ext cx="2994447" cy="1603471"/>
          </a:xfrm>
          <a:prstGeom prst="rect">
            <a:avLst/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8123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ntraštė 1"/>
          <p:cNvSpPr>
            <a:spLocks noGrp="1"/>
          </p:cNvSpPr>
          <p:nvPr>
            <p:ph type="ctrTitle"/>
          </p:nvPr>
        </p:nvSpPr>
        <p:spPr>
          <a:xfrm>
            <a:off x="684213" y="1196975"/>
            <a:ext cx="5326062" cy="216058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lt-LT" sz="7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lt-LT" sz="7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E = PE</a:t>
            </a:r>
            <a:endParaRPr lang="en-US" sz="7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ntrinis pavadinimas 2"/>
          <p:cNvSpPr>
            <a:spLocks noGrp="1"/>
          </p:cNvSpPr>
          <p:nvPr>
            <p:ph type="subTitle" idx="1"/>
          </p:nvPr>
        </p:nvSpPr>
        <p:spPr>
          <a:xfrm>
            <a:off x="684213" y="3789363"/>
            <a:ext cx="5400675" cy="2160587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lt-LT" sz="1800" dirty="0"/>
          </a:p>
          <a:p>
            <a:r>
              <a:rPr lang="lt-LT" sz="7200" b="1" dirty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lt-LT" sz="7200" b="1" dirty="0" smtClean="0">
                <a:solidFill>
                  <a:schemeClr val="accent6">
                    <a:lumMod val="75000"/>
                  </a:schemeClr>
                </a:solidFill>
              </a:rPr>
              <a:t>  +  e </a:t>
            </a:r>
            <a:r>
              <a:rPr lang="lt-LT" sz="7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lt-LT" sz="72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</a:t>
            </a:r>
            <a:endParaRPr lang="lt-LT" sz="20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7200" b="1" dirty="0">
              <a:solidFill>
                <a:schemeClr val="tx1"/>
              </a:solidFill>
            </a:endParaRPr>
          </a:p>
        </p:txBody>
      </p:sp>
      <p:pic>
        <p:nvPicPr>
          <p:cNvPr id="7" name="Picture 2" descr="Nemokamos nuotraukos rankinis piešimas paieška, atsisiuntimas -  mediakatalogas.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637639"/>
            <a:ext cx="2994447" cy="1603471"/>
          </a:xfrm>
          <a:prstGeom prst="rect">
            <a:avLst/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3403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ntrinis pavadinimas 2"/>
          <p:cNvSpPr>
            <a:spLocks noGrp="1"/>
          </p:cNvSpPr>
          <p:nvPr>
            <p:ph type="subTitle" idx="1"/>
          </p:nvPr>
        </p:nvSpPr>
        <p:spPr>
          <a:xfrm>
            <a:off x="611560" y="3920852"/>
            <a:ext cx="5400600" cy="210043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lt-LT" sz="1800" dirty="0"/>
          </a:p>
          <a:p>
            <a:r>
              <a:rPr lang="lt-LT" sz="7200" b="1" dirty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lt-LT" sz="7200" b="1" dirty="0" smtClean="0">
                <a:solidFill>
                  <a:schemeClr val="accent6">
                    <a:lumMod val="75000"/>
                  </a:schemeClr>
                </a:solidFill>
              </a:rPr>
              <a:t>  +  </a:t>
            </a:r>
            <a:r>
              <a:rPr lang="lt-LT" sz="7200" b="1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lt-LT" sz="7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lt-LT" sz="7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 pa</a:t>
            </a:r>
            <a:endParaRPr lang="lt-LT" sz="20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7200" b="1" dirty="0">
              <a:solidFill>
                <a:schemeClr val="tx1"/>
              </a:solidFill>
            </a:endParaRPr>
          </a:p>
        </p:txBody>
      </p:sp>
      <p:sp>
        <p:nvSpPr>
          <p:cNvPr id="8" name="Antraštė 1"/>
          <p:cNvSpPr>
            <a:spLocks noGrp="1"/>
          </p:cNvSpPr>
          <p:nvPr>
            <p:ph type="ctrTitle"/>
          </p:nvPr>
        </p:nvSpPr>
        <p:spPr>
          <a:xfrm>
            <a:off x="684213" y="836613"/>
            <a:ext cx="5256212" cy="2160587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lt-LT" sz="7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lt-LT" sz="7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lt-LT" sz="7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lt-LT" sz="7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PA</a:t>
            </a:r>
            <a:endParaRPr lang="en-US" sz="7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Nemokamos nuotraukos rankinis piešimas paieška, atsisiuntimas -  mediakatalogas.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624141"/>
            <a:ext cx="2994447" cy="1603471"/>
          </a:xfrm>
          <a:prstGeom prst="rect">
            <a:avLst/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3480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ntraštė 1"/>
          <p:cNvSpPr>
            <a:spLocks noGrp="1"/>
          </p:cNvSpPr>
          <p:nvPr>
            <p:ph type="ctrTitle"/>
          </p:nvPr>
        </p:nvSpPr>
        <p:spPr>
          <a:xfrm>
            <a:off x="684213" y="1052513"/>
            <a:ext cx="5256212" cy="223202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lt-LT" sz="7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lt-LT" sz="7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I = PI</a:t>
            </a:r>
            <a:endParaRPr lang="en-US" sz="7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ntrinis pavadinimas 2"/>
          <p:cNvSpPr>
            <a:spLocks noGrp="1"/>
          </p:cNvSpPr>
          <p:nvPr>
            <p:ph type="subTitle" idx="1"/>
          </p:nvPr>
        </p:nvSpPr>
        <p:spPr>
          <a:xfrm>
            <a:off x="755650" y="3921125"/>
            <a:ext cx="5184775" cy="210026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lt-LT" sz="1800" dirty="0"/>
          </a:p>
          <a:p>
            <a:r>
              <a:rPr lang="lt-LT" sz="7200" b="1" dirty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lt-LT" sz="7200" b="1" dirty="0" smtClean="0">
                <a:solidFill>
                  <a:schemeClr val="accent6">
                    <a:lumMod val="75000"/>
                  </a:schemeClr>
                </a:solidFill>
              </a:rPr>
              <a:t>  +  i </a:t>
            </a:r>
            <a:r>
              <a:rPr lang="lt-LT" sz="7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 pi</a:t>
            </a:r>
            <a:endParaRPr lang="lt-LT" sz="20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7200" b="1" dirty="0">
              <a:solidFill>
                <a:schemeClr val="tx1"/>
              </a:solidFill>
            </a:endParaRPr>
          </a:p>
        </p:txBody>
      </p:sp>
      <p:pic>
        <p:nvPicPr>
          <p:cNvPr id="7" name="Picture 2" descr="Nemokamos nuotraukos rankinis piešimas paieška, atsisiuntimas -  mediakatalogas.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624141"/>
            <a:ext cx="2994447" cy="1603471"/>
          </a:xfrm>
          <a:prstGeom prst="rect">
            <a:avLst/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86671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ntrinis pavadinimas 2"/>
          <p:cNvSpPr>
            <a:spLocks noGrp="1"/>
          </p:cNvSpPr>
          <p:nvPr>
            <p:ph type="subTitle" idx="1"/>
          </p:nvPr>
        </p:nvSpPr>
        <p:spPr>
          <a:xfrm>
            <a:off x="755650" y="3860800"/>
            <a:ext cx="5256213" cy="216058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lt-LT" sz="1800" dirty="0"/>
          </a:p>
          <a:p>
            <a:r>
              <a:rPr lang="lt-LT" sz="7200" b="1" dirty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lt-LT" sz="7200" b="1" dirty="0" smtClean="0">
                <a:solidFill>
                  <a:schemeClr val="accent6">
                    <a:lumMod val="75000"/>
                  </a:schemeClr>
                </a:solidFill>
              </a:rPr>
              <a:t>  +  </a:t>
            </a:r>
            <a:r>
              <a:rPr lang="lt-LT" sz="7200" b="1" dirty="0">
                <a:solidFill>
                  <a:schemeClr val="accent6">
                    <a:lumMod val="75000"/>
                  </a:schemeClr>
                </a:solidFill>
              </a:rPr>
              <a:t>o</a:t>
            </a:r>
            <a:r>
              <a:rPr lang="lt-LT" sz="7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lt-LT" sz="7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 po</a:t>
            </a:r>
            <a:endParaRPr lang="lt-LT" sz="20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7200" b="1" dirty="0">
              <a:solidFill>
                <a:schemeClr val="tx1"/>
              </a:solidFill>
            </a:endParaRPr>
          </a:p>
        </p:txBody>
      </p:sp>
      <p:sp>
        <p:nvSpPr>
          <p:cNvPr id="6" name="Antraštė 1"/>
          <p:cNvSpPr>
            <a:spLocks noGrp="1"/>
          </p:cNvSpPr>
          <p:nvPr>
            <p:ph type="ctrTitle"/>
          </p:nvPr>
        </p:nvSpPr>
        <p:spPr>
          <a:xfrm>
            <a:off x="684213" y="981075"/>
            <a:ext cx="5327650" cy="216058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lt-LT" sz="7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lt-LT" sz="7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O = PO</a:t>
            </a:r>
            <a:endParaRPr lang="en-US" sz="7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Nemokamos nuotraukos rankinis piešimas paieška, atsisiuntimas -  mediakatalogas.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624141"/>
            <a:ext cx="2994447" cy="1603471"/>
          </a:xfrm>
          <a:prstGeom prst="rect">
            <a:avLst/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11774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767838" y="260648"/>
            <a:ext cx="7772400" cy="1008112"/>
          </a:xfrm>
          <a:solidFill>
            <a:schemeClr val="bg1"/>
          </a:solidFill>
        </p:spPr>
        <p:txBody>
          <a:bodyPr/>
          <a:lstStyle/>
          <a:p>
            <a:r>
              <a:rPr lang="lt-L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TAU PAVYKO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Nemokamos nuotraukos rankinis piešimas paieška, atsisiuntimas -  mediakatalogas.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916832"/>
            <a:ext cx="2562399" cy="1372117"/>
          </a:xfrm>
          <a:prstGeom prst="rect">
            <a:avLst/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Nemokamos nuotraukos rankinis piešimas paieška, atsisiuntimas -  mediakatalogas.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95683">
            <a:off x="6090019" y="4686075"/>
            <a:ext cx="2562399" cy="1372117"/>
          </a:xfrm>
          <a:prstGeom prst="rect">
            <a:avLst/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Nemokamos nuotraukos rankinis piešimas paieška, atsisiuntimas -  mediakatalogas.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564" y="5145650"/>
            <a:ext cx="2562399" cy="1372117"/>
          </a:xfrm>
          <a:prstGeom prst="rect">
            <a:avLst/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Nemokamos nuotraukos rankinis piešimas paieška, atsisiuntimas -  mediakatalogas.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52483">
            <a:off x="600733" y="4560642"/>
            <a:ext cx="2562399" cy="1372117"/>
          </a:xfrm>
          <a:prstGeom prst="rect">
            <a:avLst/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Nemokamos nuotraukos rankinis piešimas paieška, atsisiuntimas -  mediakatalogas.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19865">
            <a:off x="6082208" y="2445261"/>
            <a:ext cx="2562399" cy="1372117"/>
          </a:xfrm>
          <a:prstGeom prst="rect">
            <a:avLst/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Nemokamos nuotraukos rankinis piešimas paieška, atsisiuntimas -  mediakatalogas.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11500">
            <a:off x="610096" y="2374031"/>
            <a:ext cx="2562399" cy="1372117"/>
          </a:xfrm>
          <a:prstGeom prst="rect">
            <a:avLst/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0362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2267744" y="1268759"/>
            <a:ext cx="4680520" cy="2331691"/>
          </a:xfrm>
        </p:spPr>
        <p:txBody>
          <a:bodyPr>
            <a:normAutofit/>
          </a:bodyPr>
          <a:lstStyle/>
          <a:p>
            <a:endParaRPr lang="en-US" sz="2000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884585" y="4725144"/>
            <a:ext cx="5472609" cy="864096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1200" dirty="0"/>
              <a:t>https://www.google.com/search?q=pie%C5%A1ti+vaikai&amp;tbm=isch&amp;rlz=1C1AVUC_enLT778LT778&amp;hl=lt&amp;sa=X&amp;ved=2ahUKEwj_ha-Hm9n7AhURt4sKHW6tB34QrNwCKAB6BQgBEOsB&amp;biw=1227&amp;bih=929#imgrc=FP8zAifWdTx0FM</a:t>
            </a:r>
          </a:p>
        </p:txBody>
      </p:sp>
      <p:pic>
        <p:nvPicPr>
          <p:cNvPr id="4" name="Picture 2" descr="Nemokamos nuotraukos rankinis piešimas paieška, atsisiuntimas -  mediakatalogas.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624" y="1196752"/>
            <a:ext cx="5411018" cy="3113524"/>
          </a:xfrm>
          <a:prstGeom prst="rect">
            <a:avLst/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1701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106690"/>
          </a:xfr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lt-LT" sz="4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PERSKAITYK IR PASITIKRINK</a:t>
            </a:r>
            <a:r>
              <a:rPr lang="lt-LT" sz="4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lt-LT" sz="4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1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1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4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Užduotį </a:t>
            </a:r>
            <a:r>
              <a:rPr lang="lt-LT" sz="4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reikia  atlikti </a:t>
            </a:r>
            <a:br>
              <a:rPr lang="lt-LT" sz="4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4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darbiniame lape.</a:t>
            </a:r>
            <a:br>
              <a:rPr lang="lt-LT" sz="4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4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4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4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Perskaityk žodį,</a:t>
            </a:r>
            <a:br>
              <a:rPr lang="lt-LT" sz="4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4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aktyvuok figūrą ir ją nutempk.</a:t>
            </a:r>
            <a:br>
              <a:rPr lang="lt-LT" sz="4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40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Baigus skaityti uždarant langą spustelti </a:t>
            </a:r>
            <a:r>
              <a:rPr lang="lt-LT" sz="4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mygtuką </a:t>
            </a:r>
            <a:endParaRPr lang="en-US" sz="4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6591160" y="5477760"/>
            <a:ext cx="1872208" cy="54352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800" b="1" dirty="0" smtClean="0">
                <a:solidFill>
                  <a:schemeClr val="bg2">
                    <a:lumMod val="25000"/>
                  </a:schemeClr>
                </a:solidFill>
              </a:rPr>
              <a:t>Neįrašyti</a:t>
            </a:r>
            <a:endParaRPr lang="en-US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661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5184576" cy="216024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lt-LT" sz="7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 + A = MA</a:t>
            </a:r>
            <a:endParaRPr lang="en-US" sz="7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611560" y="3861048"/>
            <a:ext cx="5184576" cy="216024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lt-LT" sz="1800" dirty="0"/>
          </a:p>
          <a:p>
            <a:r>
              <a:rPr lang="lt-LT" sz="7200" b="1" dirty="0" smtClean="0">
                <a:solidFill>
                  <a:schemeClr val="accent1">
                    <a:lumMod val="75000"/>
                  </a:schemeClr>
                </a:solidFill>
              </a:rPr>
              <a:t>m  +  a </a:t>
            </a:r>
            <a:r>
              <a:rPr lang="lt-LT" sz="7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lt-LT" sz="72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</a:t>
            </a:r>
            <a:endParaRPr lang="lt-LT" sz="2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7200" b="1" dirty="0">
              <a:solidFill>
                <a:schemeClr val="tx1"/>
              </a:solidFill>
            </a:endParaRPr>
          </a:p>
        </p:txBody>
      </p:sp>
      <p:pic>
        <p:nvPicPr>
          <p:cNvPr id="8" name="Picture 2" descr="Nemokamos nuotraukos rankinis piešimas paieška, atsisiuntimas -  mediakatalogas.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708920"/>
            <a:ext cx="2689468" cy="1440160"/>
          </a:xfrm>
          <a:prstGeom prst="rect">
            <a:avLst/>
          </a:prstGeom>
          <a:noFill/>
          <a:ln w="1905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126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ntraštė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5256584" cy="201622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lt-LT" sz="7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 + I = MI</a:t>
            </a:r>
            <a:endParaRPr lang="en-US" sz="7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ntrinis pavadinimas 2"/>
          <p:cNvSpPr>
            <a:spLocks noGrp="1"/>
          </p:cNvSpPr>
          <p:nvPr>
            <p:ph type="subTitle" idx="1"/>
          </p:nvPr>
        </p:nvSpPr>
        <p:spPr>
          <a:xfrm>
            <a:off x="684213" y="3716338"/>
            <a:ext cx="5256212" cy="187290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lt-LT" sz="1800" dirty="0"/>
          </a:p>
          <a:p>
            <a:r>
              <a:rPr lang="lt-LT" sz="7200" b="1" dirty="0" smtClean="0">
                <a:solidFill>
                  <a:schemeClr val="accent1">
                    <a:lumMod val="75000"/>
                  </a:schemeClr>
                </a:solidFill>
              </a:rPr>
              <a:t>m  +  i </a:t>
            </a:r>
            <a:r>
              <a:rPr lang="lt-LT" sz="7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lt-LT" sz="72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mi</a:t>
            </a:r>
            <a:endParaRPr lang="lt-LT" sz="2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7200" b="1" dirty="0">
              <a:solidFill>
                <a:schemeClr val="tx1"/>
              </a:solidFill>
            </a:endParaRPr>
          </a:p>
        </p:txBody>
      </p:sp>
      <p:pic>
        <p:nvPicPr>
          <p:cNvPr id="5" name="Picture 2" descr="Nemokamos nuotraukos rankinis piešimas paieška, atsisiuntimas -  mediakatalogas.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636912"/>
            <a:ext cx="2994447" cy="1603471"/>
          </a:xfrm>
          <a:prstGeom prst="rect">
            <a:avLst/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6546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1"/>
          <p:cNvSpPr>
            <a:spLocks noGrp="1"/>
          </p:cNvSpPr>
          <p:nvPr>
            <p:ph type="ctrTitle"/>
          </p:nvPr>
        </p:nvSpPr>
        <p:spPr>
          <a:xfrm>
            <a:off x="611561" y="980728"/>
            <a:ext cx="5328592" cy="201622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lt-LT" sz="7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 + E = ME</a:t>
            </a:r>
            <a:endParaRPr lang="en-US" sz="7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ntrinis pavadinimas 2"/>
          <p:cNvSpPr>
            <a:spLocks noGrp="1"/>
          </p:cNvSpPr>
          <p:nvPr>
            <p:ph type="subTitle" idx="1"/>
          </p:nvPr>
        </p:nvSpPr>
        <p:spPr>
          <a:xfrm>
            <a:off x="611561" y="3717032"/>
            <a:ext cx="5328592" cy="201691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lt-LT" sz="1800" dirty="0"/>
          </a:p>
          <a:p>
            <a:r>
              <a:rPr lang="lt-LT" sz="7200" b="1" dirty="0" smtClean="0">
                <a:solidFill>
                  <a:schemeClr val="accent1">
                    <a:lumMod val="75000"/>
                  </a:schemeClr>
                </a:solidFill>
              </a:rPr>
              <a:t>m  +  e </a:t>
            </a:r>
            <a:r>
              <a:rPr lang="lt-LT" sz="7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 me</a:t>
            </a:r>
            <a:endParaRPr lang="lt-LT" sz="2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7200" b="1" dirty="0">
              <a:solidFill>
                <a:schemeClr val="tx1"/>
              </a:solidFill>
            </a:endParaRPr>
          </a:p>
        </p:txBody>
      </p:sp>
      <p:pic>
        <p:nvPicPr>
          <p:cNvPr id="7" name="Picture 2" descr="Nemokamos nuotraukos rankinis piešimas paieška, atsisiuntimas -  mediakatalogas.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636168"/>
            <a:ext cx="2994447" cy="1603471"/>
          </a:xfrm>
          <a:prstGeom prst="rect">
            <a:avLst/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8168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1"/>
          <p:cNvSpPr>
            <a:spLocks noGrp="1"/>
          </p:cNvSpPr>
          <p:nvPr>
            <p:ph type="ctrTitle"/>
          </p:nvPr>
        </p:nvSpPr>
        <p:spPr>
          <a:xfrm>
            <a:off x="684213" y="1268413"/>
            <a:ext cx="5327947" cy="197167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lt-LT" sz="7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 + O = MO</a:t>
            </a:r>
            <a:endParaRPr lang="en-US" sz="7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ntrinis pavadinimas 2"/>
          <p:cNvSpPr>
            <a:spLocks noGrp="1"/>
          </p:cNvSpPr>
          <p:nvPr>
            <p:ph type="subTitle" idx="1"/>
          </p:nvPr>
        </p:nvSpPr>
        <p:spPr>
          <a:xfrm>
            <a:off x="683568" y="3861048"/>
            <a:ext cx="5327947" cy="199072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lt-LT" sz="1800" dirty="0"/>
          </a:p>
          <a:p>
            <a:r>
              <a:rPr lang="lt-LT" sz="7200" b="1" dirty="0" smtClean="0">
                <a:solidFill>
                  <a:schemeClr val="accent1">
                    <a:lumMod val="75000"/>
                  </a:schemeClr>
                </a:solidFill>
              </a:rPr>
              <a:t>m  +  o </a:t>
            </a:r>
            <a:r>
              <a:rPr lang="lt-LT" sz="7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lt-LT" sz="72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</a:t>
            </a:r>
            <a:endParaRPr lang="lt-LT" sz="2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7200" b="1" dirty="0">
              <a:solidFill>
                <a:schemeClr val="tx1"/>
              </a:solidFill>
            </a:endParaRPr>
          </a:p>
        </p:txBody>
      </p:sp>
      <p:pic>
        <p:nvPicPr>
          <p:cNvPr id="7" name="Picture 2" descr="Nemokamos nuotraukos rankinis piešimas paieška, atsisiuntimas -  mediakatalogas.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624141"/>
            <a:ext cx="2994447" cy="1603471"/>
          </a:xfrm>
          <a:prstGeom prst="rect">
            <a:avLst/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536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1"/>
          <p:cNvSpPr>
            <a:spLocks noGrp="1"/>
          </p:cNvSpPr>
          <p:nvPr>
            <p:ph type="ctrTitle"/>
          </p:nvPr>
        </p:nvSpPr>
        <p:spPr>
          <a:xfrm>
            <a:off x="683568" y="1111300"/>
            <a:ext cx="5254625" cy="204311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lt-LT" sz="7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 + Ė = MĖ</a:t>
            </a:r>
            <a:endParaRPr lang="en-US" sz="7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ntrinis pavadinimas 2"/>
          <p:cNvSpPr>
            <a:spLocks noGrp="1"/>
          </p:cNvSpPr>
          <p:nvPr>
            <p:ph type="subTitle" idx="1"/>
          </p:nvPr>
        </p:nvSpPr>
        <p:spPr>
          <a:xfrm>
            <a:off x="684213" y="3860800"/>
            <a:ext cx="5256212" cy="199072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lt-LT" sz="1800" dirty="0"/>
          </a:p>
          <a:p>
            <a:r>
              <a:rPr lang="lt-LT" sz="7200" b="1" dirty="0" smtClean="0">
                <a:solidFill>
                  <a:schemeClr val="accent1">
                    <a:lumMod val="75000"/>
                  </a:schemeClr>
                </a:solidFill>
              </a:rPr>
              <a:t>m  +  ė </a:t>
            </a:r>
            <a:r>
              <a:rPr lang="lt-LT" sz="7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lt-LT" sz="72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mė</a:t>
            </a:r>
            <a:endParaRPr lang="lt-LT" sz="2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7200" b="1" dirty="0">
              <a:solidFill>
                <a:schemeClr val="tx1"/>
              </a:solidFill>
            </a:endParaRPr>
          </a:p>
        </p:txBody>
      </p:sp>
      <p:pic>
        <p:nvPicPr>
          <p:cNvPr id="7" name="Picture 2" descr="Nemokamos nuotraukos rankinis piešimas paieška, atsisiuntimas -  mediakatalogas.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624141"/>
            <a:ext cx="2994447" cy="1603471"/>
          </a:xfrm>
          <a:prstGeom prst="rect">
            <a:avLst/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8583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ntraštė 1"/>
          <p:cNvSpPr>
            <a:spLocks noGrp="1"/>
          </p:cNvSpPr>
          <p:nvPr>
            <p:ph type="ctrTitle"/>
          </p:nvPr>
        </p:nvSpPr>
        <p:spPr>
          <a:xfrm>
            <a:off x="683568" y="1147018"/>
            <a:ext cx="5326360" cy="197167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lt-LT" sz="7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lt-LT" sz="7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+ Ė = NĖ</a:t>
            </a:r>
            <a:endParaRPr lang="en-US" sz="7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ntrinis pavadinimas 2"/>
          <p:cNvSpPr>
            <a:spLocks noGrp="1"/>
          </p:cNvSpPr>
          <p:nvPr>
            <p:ph type="subTitle" idx="1"/>
          </p:nvPr>
        </p:nvSpPr>
        <p:spPr>
          <a:xfrm>
            <a:off x="683568" y="3782739"/>
            <a:ext cx="5327947" cy="202882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lt-LT" sz="1800" dirty="0"/>
          </a:p>
          <a:p>
            <a:r>
              <a:rPr lang="lt-LT" sz="7200" b="1" dirty="0" smtClean="0">
                <a:solidFill>
                  <a:schemeClr val="accent3">
                    <a:lumMod val="50000"/>
                  </a:schemeClr>
                </a:solidFill>
              </a:rPr>
              <a:t>n  +  ė </a:t>
            </a:r>
            <a:r>
              <a:rPr lang="lt-LT" sz="7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nė</a:t>
            </a:r>
            <a:endParaRPr lang="lt-LT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7200" b="1" dirty="0">
              <a:solidFill>
                <a:schemeClr val="tx1"/>
              </a:solidFill>
            </a:endParaRPr>
          </a:p>
        </p:txBody>
      </p:sp>
      <p:pic>
        <p:nvPicPr>
          <p:cNvPr id="7" name="Picture 2" descr="Nemokamos nuotraukos rankinis piešimas paieška, atsisiuntimas -  mediakatalogas.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632541"/>
            <a:ext cx="2994447" cy="1603471"/>
          </a:xfrm>
          <a:prstGeom prst="rect">
            <a:avLst/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0735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ntraštė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5326360" cy="197167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lt-LT" sz="7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lt-LT" sz="7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+ U = NU</a:t>
            </a:r>
            <a:endParaRPr lang="en-US" sz="7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ntrinis pavadinimas 2"/>
          <p:cNvSpPr>
            <a:spLocks noGrp="1"/>
          </p:cNvSpPr>
          <p:nvPr>
            <p:ph type="subTitle" idx="1"/>
          </p:nvPr>
        </p:nvSpPr>
        <p:spPr>
          <a:xfrm>
            <a:off x="684213" y="3789363"/>
            <a:ext cx="5327947" cy="201612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lt-LT" sz="1800" dirty="0"/>
          </a:p>
          <a:p>
            <a:r>
              <a:rPr lang="lt-LT" sz="7200" b="1" dirty="0" smtClean="0">
                <a:solidFill>
                  <a:schemeClr val="accent3">
                    <a:lumMod val="50000"/>
                  </a:schemeClr>
                </a:solidFill>
              </a:rPr>
              <a:t>n  +  u </a:t>
            </a:r>
            <a:r>
              <a:rPr lang="lt-LT" sz="7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nu</a:t>
            </a:r>
            <a:endParaRPr lang="lt-LT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7200" b="1" dirty="0">
              <a:solidFill>
                <a:schemeClr val="tx1"/>
              </a:solidFill>
            </a:endParaRPr>
          </a:p>
        </p:txBody>
      </p:sp>
      <p:pic>
        <p:nvPicPr>
          <p:cNvPr id="7" name="Picture 2" descr="Nemokamos nuotraukos rankinis piešimas paieška, atsisiuntimas -  mediakatalogas.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624141"/>
            <a:ext cx="2994447" cy="1603471"/>
          </a:xfrm>
          <a:prstGeom prst="rect">
            <a:avLst/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366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Srau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160</Words>
  <Application>Microsoft Office PowerPoint</Application>
  <PresentationFormat>Demonstracija ekrane (4:3)</PresentationFormat>
  <Paragraphs>48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18</vt:i4>
      </vt:variant>
    </vt:vector>
  </HeadingPairs>
  <TitlesOfParts>
    <vt:vector size="19" baseType="lpstr">
      <vt:lpstr>Office tema</vt:lpstr>
      <vt:lpstr>MOKOMĖS PERSKAITYTI SKIEMENĮ</vt:lpstr>
      <vt:lpstr>PERSKAITYK IR PASITIKRINK.  Užduotį reikia  atlikti  darbiniame lape.  Perskaityk žodį, aktyvuok figūrą ir ją nutempk. Baigus skaityti uždarant langą spustelti mygtuką </vt:lpstr>
      <vt:lpstr>M + A = MA</vt:lpstr>
      <vt:lpstr>M + I = MI</vt:lpstr>
      <vt:lpstr>M + E = ME</vt:lpstr>
      <vt:lpstr>M + O = MO</vt:lpstr>
      <vt:lpstr>M + Ė = MĖ</vt:lpstr>
      <vt:lpstr>N + Ė = NĖ</vt:lpstr>
      <vt:lpstr>N + U = NU</vt:lpstr>
      <vt:lpstr>N + A = NA</vt:lpstr>
      <vt:lpstr>N + E = NE</vt:lpstr>
      <vt:lpstr>N + I = NI</vt:lpstr>
      <vt:lpstr>P + E = PE</vt:lpstr>
      <vt:lpstr>P + A = PA</vt:lpstr>
      <vt:lpstr>P + I = PI</vt:lpstr>
      <vt:lpstr>P + O = PO</vt:lpstr>
      <vt:lpstr>TAU PAVYKO!</vt:lpstr>
      <vt:lpstr>PowerPoint pristatymas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Mokomės perskaityti skiemenį</dc:title>
  <dc:creator>Windows User</dc:creator>
  <cp:lastModifiedBy>Windows User</cp:lastModifiedBy>
  <cp:revision>49</cp:revision>
  <dcterms:created xsi:type="dcterms:W3CDTF">2021-09-26T18:33:23Z</dcterms:created>
  <dcterms:modified xsi:type="dcterms:W3CDTF">2023-02-12T08:48:57Z</dcterms:modified>
</cp:coreProperties>
</file>